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DB1995B-21E7-4FC4-8B1D-B7B54A5C1FC5}" type="datetimeFigureOut">
              <a:rPr lang="en-US" smtClean="0"/>
              <a:t>5/27/2012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E605998-06C9-46C5-B5BD-B5D7E5B49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7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05998-06C9-46C5-B5BD-B5D7E5B492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0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5E0-7FFA-4A2A-A3E0-CC1613A161E2}" type="datetimeFigureOut">
              <a:rPr lang="en-US" smtClean="0"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6898-3981-45F5-9B7F-5F7D289C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4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5E0-7FFA-4A2A-A3E0-CC1613A161E2}" type="datetimeFigureOut">
              <a:rPr lang="en-US" smtClean="0"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6898-3981-45F5-9B7F-5F7D289C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3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5E0-7FFA-4A2A-A3E0-CC1613A161E2}" type="datetimeFigureOut">
              <a:rPr lang="en-US" smtClean="0"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6898-3981-45F5-9B7F-5F7D289C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3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5E0-7FFA-4A2A-A3E0-CC1613A161E2}" type="datetimeFigureOut">
              <a:rPr lang="en-US" smtClean="0"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6898-3981-45F5-9B7F-5F7D289C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9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5E0-7FFA-4A2A-A3E0-CC1613A161E2}" type="datetimeFigureOut">
              <a:rPr lang="en-US" smtClean="0"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6898-3981-45F5-9B7F-5F7D289C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6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5E0-7FFA-4A2A-A3E0-CC1613A161E2}" type="datetimeFigureOut">
              <a:rPr lang="en-US" smtClean="0"/>
              <a:t>5/27/2012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6898-3981-45F5-9B7F-5F7D289C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5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5E0-7FFA-4A2A-A3E0-CC1613A161E2}" type="datetimeFigureOut">
              <a:rPr lang="en-US" smtClean="0"/>
              <a:t>5/27/2012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6898-3981-45F5-9B7F-5F7D289C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5E0-7FFA-4A2A-A3E0-CC1613A161E2}" type="datetimeFigureOut">
              <a:rPr lang="en-US" smtClean="0"/>
              <a:t>5/27/2012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6898-3981-45F5-9B7F-5F7D289C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7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5E0-7FFA-4A2A-A3E0-CC1613A161E2}" type="datetimeFigureOut">
              <a:rPr lang="en-US" smtClean="0"/>
              <a:t>5/27/2012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6898-3981-45F5-9B7F-5F7D289C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9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5E0-7FFA-4A2A-A3E0-CC1613A161E2}" type="datetimeFigureOut">
              <a:rPr lang="en-US" smtClean="0"/>
              <a:t>5/27/2012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6898-3981-45F5-9B7F-5F7D289C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7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5E0-7FFA-4A2A-A3E0-CC1613A161E2}" type="datetimeFigureOut">
              <a:rPr lang="en-US" smtClean="0"/>
              <a:t>5/27/2012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6898-3981-45F5-9B7F-5F7D289C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9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E05E0-7FFA-4A2A-A3E0-CC1613A161E2}" type="datetimeFigureOut">
              <a:rPr lang="en-US" smtClean="0"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56898-3981-45F5-9B7F-5F7D289C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1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4191000"/>
            <a:ext cx="2659380" cy="26593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59" y="2170787"/>
            <a:ext cx="2416271" cy="20151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2845129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510" y="76200"/>
            <a:ext cx="2376200" cy="33884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919" y="152400"/>
            <a:ext cx="3623641" cy="2667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149" y="3251149"/>
            <a:ext cx="4456656" cy="26026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1" y="4372414"/>
            <a:ext cx="3291224" cy="242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462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Medtronic,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Stuart</dc:creator>
  <cp:lastModifiedBy>Home Admin</cp:lastModifiedBy>
  <cp:revision>2</cp:revision>
  <cp:lastPrinted>2012-05-27T21:25:48Z</cp:lastPrinted>
  <dcterms:created xsi:type="dcterms:W3CDTF">2012-04-27T20:20:44Z</dcterms:created>
  <dcterms:modified xsi:type="dcterms:W3CDTF">2012-05-27T21:26:09Z</dcterms:modified>
</cp:coreProperties>
</file>